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1" r:id="rId8"/>
    <p:sldId id="265" r:id="rId9"/>
    <p:sldId id="266" r:id="rId10"/>
    <p:sldId id="270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7133-BD32-D74B-BA24-D57F69EDF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Bicycle Hire Planner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FD7F7-92A5-D341-94A3-A38F65B36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“It’s Not a Bug It’s a feature” Client Meeting Two</a:t>
            </a:r>
          </a:p>
        </p:txBody>
      </p:sp>
    </p:spTree>
    <p:extLst>
      <p:ext uri="{BB962C8B-B14F-4D97-AF65-F5344CB8AC3E}">
        <p14:creationId xmlns:p14="http://schemas.microsoft.com/office/powerpoint/2010/main" val="402795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42BC2-40CA-314A-AE37-FC3FFE5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App Video Tour &amp; Client Hands-On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6A5F8C-685D-4EA3-BBD6-EBC24639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Any Input or Suggested Changes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6091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42BC2-40CA-314A-AE37-FC3FFE5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Timeline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6A5F8C-685D-4EA3-BBD6-EBC24639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459286" cy="3965046"/>
          </a:xfrm>
        </p:spPr>
        <p:txBody>
          <a:bodyPr>
            <a:normAutofit/>
          </a:bodyPr>
          <a:lstStyle/>
          <a:p>
            <a:r>
              <a:rPr lang="en-US" sz="2000" dirty="0"/>
              <a:t>Week March 1</a:t>
            </a:r>
            <a:r>
              <a:rPr lang="en-US" sz="2000" baseline="30000" dirty="0"/>
              <a:t>st</a:t>
            </a:r>
            <a:r>
              <a:rPr lang="en-US" sz="2000" dirty="0"/>
              <a:t> – March 8</a:t>
            </a:r>
            <a:r>
              <a:rPr lang="en-US" sz="2000" baseline="30000" dirty="0"/>
              <a:t>th</a:t>
            </a:r>
            <a:endParaRPr lang="en-US" sz="2000" dirty="0"/>
          </a:p>
          <a:p>
            <a:pPr lvl="1"/>
            <a:r>
              <a:rPr lang="en-US" sz="1600" dirty="0"/>
              <a:t>Finalize Epic One &amp; Two</a:t>
            </a:r>
          </a:p>
          <a:p>
            <a:pPr lvl="1"/>
            <a:r>
              <a:rPr lang="en-US" sz="1600" dirty="0"/>
              <a:t>Stabilization/Bug Fixes</a:t>
            </a:r>
          </a:p>
          <a:p>
            <a:pPr lvl="1"/>
            <a:r>
              <a:rPr lang="en-US" sz="1600" dirty="0"/>
              <a:t>Performance Improvements</a:t>
            </a:r>
          </a:p>
          <a:p>
            <a:pPr lvl="1"/>
            <a:r>
              <a:rPr lang="en-US" sz="1600" dirty="0"/>
              <a:t>Minor Refactoring</a:t>
            </a:r>
          </a:p>
          <a:p>
            <a:r>
              <a:rPr lang="en-US" sz="2000" dirty="0"/>
              <a:t>Week March 8</a:t>
            </a:r>
            <a:r>
              <a:rPr lang="en-US" sz="2000" baseline="30000" dirty="0"/>
              <a:t>th</a:t>
            </a:r>
            <a:r>
              <a:rPr lang="en-US" sz="2000" dirty="0"/>
              <a:t> – March 15</a:t>
            </a:r>
            <a:r>
              <a:rPr lang="en-US" sz="2000" baseline="30000" dirty="0"/>
              <a:t>th</a:t>
            </a:r>
          </a:p>
          <a:p>
            <a:pPr lvl="1"/>
            <a:r>
              <a:rPr lang="en-US" sz="1600" dirty="0"/>
              <a:t>Research Process for Deployment</a:t>
            </a:r>
          </a:p>
          <a:p>
            <a:pPr lvl="1"/>
            <a:r>
              <a:rPr lang="en-US" sz="1600" dirty="0"/>
              <a:t>Ease of Use Extensions</a:t>
            </a:r>
          </a:p>
          <a:p>
            <a:pPr lvl="1"/>
            <a:r>
              <a:rPr lang="en-US" sz="1600" dirty="0"/>
              <a:t>Setup Logged in Extensions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E1DE2DA8-6ECA-A442-B6C5-6B8D14819381}"/>
              </a:ext>
            </a:extLst>
          </p:cNvPr>
          <p:cNvSpPr txBox="1">
            <a:spLocks/>
          </p:cNvSpPr>
          <p:nvPr/>
        </p:nvSpPr>
        <p:spPr>
          <a:xfrm>
            <a:off x="5600699" y="2170641"/>
            <a:ext cx="4619520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Week March 15</a:t>
            </a:r>
            <a:r>
              <a:rPr lang="en-US" sz="2000" baseline="30000" dirty="0"/>
              <a:t>th</a:t>
            </a:r>
            <a:r>
              <a:rPr lang="en-US" sz="2000" dirty="0"/>
              <a:t> – March 22</a:t>
            </a:r>
            <a:r>
              <a:rPr lang="en-US" sz="2000" baseline="30000" dirty="0"/>
              <a:t>nd</a:t>
            </a:r>
          </a:p>
          <a:p>
            <a:pPr lvl="1"/>
            <a:r>
              <a:rPr lang="en-US" sz="1600" dirty="0"/>
              <a:t>Start Project Report</a:t>
            </a:r>
          </a:p>
          <a:p>
            <a:pPr lvl="1"/>
            <a:r>
              <a:rPr lang="en-US" sz="1600" dirty="0"/>
              <a:t>Logged in Extension</a:t>
            </a:r>
          </a:p>
          <a:p>
            <a:r>
              <a:rPr lang="en-US" sz="2000" dirty="0"/>
              <a:t>Week March 22</a:t>
            </a:r>
            <a:r>
              <a:rPr lang="en-US" sz="2000" baseline="30000" dirty="0"/>
              <a:t>nd</a:t>
            </a:r>
            <a:r>
              <a:rPr lang="en-US" sz="2000" dirty="0"/>
              <a:t> – April 1</a:t>
            </a:r>
            <a:r>
              <a:rPr lang="en-US" sz="2000" baseline="30000" dirty="0"/>
              <a:t>st</a:t>
            </a:r>
          </a:p>
          <a:p>
            <a:pPr lvl="1"/>
            <a:r>
              <a:rPr lang="en-US" sz="1600" dirty="0"/>
              <a:t>Final Bug Fixes/Tweaks</a:t>
            </a:r>
          </a:p>
          <a:p>
            <a:pPr lvl="1"/>
            <a:r>
              <a:rPr lang="en-US" sz="1600" dirty="0"/>
              <a:t>Finalize Deployment</a:t>
            </a:r>
          </a:p>
          <a:p>
            <a:pPr lvl="1"/>
            <a:r>
              <a:rPr lang="en-US" sz="1600" dirty="0"/>
              <a:t>Finalize Report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805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0111-C431-C94D-A8D7-ADA7A484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8C91-36E0-9749-80CE-C22C7968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when Not at Start Location</a:t>
            </a:r>
          </a:p>
        </p:txBody>
      </p:sp>
    </p:spTree>
    <p:extLst>
      <p:ext uri="{BB962C8B-B14F-4D97-AF65-F5344CB8AC3E}">
        <p14:creationId xmlns:p14="http://schemas.microsoft.com/office/powerpoint/2010/main" val="107170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2C9C-3B44-5A43-9DB7-79EA098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and Epics Update</a:t>
            </a:r>
          </a:p>
        </p:txBody>
      </p:sp>
    </p:spTree>
    <p:extLst>
      <p:ext uri="{BB962C8B-B14F-4D97-AF65-F5344CB8AC3E}">
        <p14:creationId xmlns:p14="http://schemas.microsoft.com/office/powerpoint/2010/main" val="428442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B10D9-1A62-FE4E-A189-4F93C907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Epic one Remainder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889F59-201F-4E0C-B4E4-2D37FE316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Rerouting user if their destination dock is full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BFC6A3-32EE-FA43-B04F-4909B517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062" y="618518"/>
            <a:ext cx="2588155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2323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9FF31-42BA-704B-94C9-A01A4128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Epic Two Remainder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FA722AD-B1F9-4AA0-BA83-0ECB9898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Minimize Cost Route</a:t>
            </a:r>
          </a:p>
          <a:p>
            <a:r>
              <a:rPr lang="en-US" sz="2000" dirty="0"/>
              <a:t>Extension for Set Times Moved to Epic Three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85E7C05-2AAD-B643-8378-29ED576C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96" y="618518"/>
            <a:ext cx="268608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676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42BC2-40CA-314A-AE37-FC3FFE5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Epic Three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6A5F8C-685D-4EA3-BBD6-EBC24639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Login has been Implemented</a:t>
            </a:r>
          </a:p>
          <a:p>
            <a:r>
              <a:rPr lang="en-US" sz="2000" dirty="0"/>
              <a:t>Firebase has been Setup &amp; Connected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4A4CFE-A455-D64D-A330-578BF8F6E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06" y="618518"/>
            <a:ext cx="2434266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4915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07BA-D6F2-3449-BDD6-607D39B5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Update</a:t>
            </a:r>
          </a:p>
        </p:txBody>
      </p:sp>
    </p:spTree>
    <p:extLst>
      <p:ext uri="{BB962C8B-B14F-4D97-AF65-F5344CB8AC3E}">
        <p14:creationId xmlns:p14="http://schemas.microsoft.com/office/powerpoint/2010/main" val="182199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9C71-2F50-CF41-9C78-E91CBB3D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7D7E18-A49D-BA43-8B47-546A279B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51921"/>
            <a:ext cx="2854117" cy="41818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57880C8-5EDB-C449-A657-7FF04AF5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472" y="1851921"/>
            <a:ext cx="1932375" cy="41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8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0496-2192-244D-972D-F957D3D2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Route Planning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00AB3ED-51B5-9A4A-B0D1-14331780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752531"/>
            <a:ext cx="2883935" cy="41495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5162D7-4C18-9D4F-9F5E-C3DFFE8A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655" y="1752531"/>
            <a:ext cx="1919109" cy="4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1803-4D91-FF48-BB5B-0B58644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Navigation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48C1E6-22F1-E749-9299-589A4C1D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779929"/>
            <a:ext cx="2577971" cy="422618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8052A20-5C39-A34D-981C-6B387E65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19" y="1779928"/>
            <a:ext cx="1952857" cy="42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0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89</TotalTime>
  <Words>149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Bicycle Hire Planner</vt:lpstr>
      <vt:lpstr>User Stories and Epics Update</vt:lpstr>
      <vt:lpstr>Epic one Remainder</vt:lpstr>
      <vt:lpstr>Epic Two Remainder</vt:lpstr>
      <vt:lpstr>Epic Three</vt:lpstr>
      <vt:lpstr>User Interface Update</vt:lpstr>
      <vt:lpstr>Home Page</vt:lpstr>
      <vt:lpstr>Route Planning</vt:lpstr>
      <vt:lpstr>Navigation</vt:lpstr>
      <vt:lpstr>App Video Tour &amp; Client Hands-On</vt:lpstr>
      <vt:lpstr>Project Timeline</vt:lpstr>
      <vt:lpstr>Clarifications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Bicycle Hire Planner</dc:title>
  <dc:creator>McFadden, Shae</dc:creator>
  <cp:lastModifiedBy>McFadden, Shae</cp:lastModifiedBy>
  <cp:revision>14</cp:revision>
  <dcterms:created xsi:type="dcterms:W3CDTF">2022-01-31T21:31:25Z</dcterms:created>
  <dcterms:modified xsi:type="dcterms:W3CDTF">2022-03-03T00:37:52Z</dcterms:modified>
</cp:coreProperties>
</file>